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04" autoAdjust="0"/>
    <p:restoredTop sz="94660"/>
  </p:normalViewPr>
  <p:slideViewPr>
    <p:cSldViewPr snapToGrid="0">
      <p:cViewPr>
        <p:scale>
          <a:sx n="100" d="100"/>
          <a:sy n="100" d="100"/>
        </p:scale>
        <p:origin x="-168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1187C-D03C-4F3E-857D-10F646F9B5CE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F150C-4F85-48E5-96D0-F09BA16F47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983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F150C-4F85-48E5-96D0-F09BA16F47B7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6348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210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483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065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3892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998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729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8015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811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3141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439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873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EA981-57F7-4523-97C3-5FCB294FADFD}" type="datetimeFigureOut">
              <a:rPr lang="pt-PT" smtClean="0"/>
              <a:t>18/03/2020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9E2D3-4D2C-41C1-881E-19B098E5D35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389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ângulo 54"/>
          <p:cNvSpPr/>
          <p:nvPr/>
        </p:nvSpPr>
        <p:spPr>
          <a:xfrm>
            <a:off x="1402080" y="1163903"/>
            <a:ext cx="4595000" cy="27755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pt-PT" sz="1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POPULA DADOS</a:t>
            </a:r>
            <a:endParaRPr lang="pt-PT" sz="10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6582" y="-38246"/>
            <a:ext cx="4436657" cy="620688"/>
          </a:xfrm>
          <a:ln w="3175">
            <a:noFill/>
          </a:ln>
        </p:spPr>
        <p:txBody>
          <a:bodyPr>
            <a:normAutofit fontScale="90000"/>
          </a:bodyPr>
          <a:lstStyle/>
          <a:p>
            <a:r>
              <a:rPr lang="pt-PT" dirty="0" smtClean="0"/>
              <a:t>SIGE - </a:t>
            </a:r>
            <a:r>
              <a:rPr lang="pt-PT" dirty="0" err="1" smtClean="0"/>
              <a:t>Integrator</a:t>
            </a:r>
            <a:endParaRPr lang="pt-PT" dirty="0"/>
          </a:p>
        </p:txBody>
      </p:sp>
      <p:sp>
        <p:nvSpPr>
          <p:cNvPr id="46" name="Espaço Reservado para Rodapé 3"/>
          <p:cNvSpPr txBox="1">
            <a:spLocks/>
          </p:cNvSpPr>
          <p:nvPr/>
        </p:nvSpPr>
        <p:spPr>
          <a:xfrm>
            <a:off x="7286322" y="6483863"/>
            <a:ext cx="3490198" cy="556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000" dirty="0">
                <a:solidFill>
                  <a:schemeClr val="bg1">
                    <a:lumMod val="65000"/>
                  </a:schemeClr>
                </a:solidFill>
              </a:rPr>
              <a:t>Escola Digital www.escoladigital.edu.cv ED - Out 2019 V1.0</a:t>
            </a:r>
            <a:endParaRPr lang="pt-PT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5" name="Rectângulo 54"/>
          <p:cNvSpPr/>
          <p:nvPr/>
        </p:nvSpPr>
        <p:spPr>
          <a:xfrm>
            <a:off x="6659218" y="769497"/>
            <a:ext cx="1143008" cy="5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rgbClr val="E7E6E6">
                    <a:lumMod val="2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SIGE</a:t>
            </a:r>
            <a:endParaRPr lang="pt-PT" sz="1000" dirty="0">
              <a:solidFill>
                <a:srgbClr val="E7E6E6">
                  <a:lumMod val="2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8" name="Imagem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6694" y="2975018"/>
            <a:ext cx="339255" cy="3409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9" name="CaixaDeTexto 16"/>
          <p:cNvSpPr txBox="1"/>
          <p:nvPr/>
        </p:nvSpPr>
        <p:spPr>
          <a:xfrm>
            <a:off x="9520429" y="434459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  <p:sp>
        <p:nvSpPr>
          <p:cNvPr id="111" name="Rectângulo 54"/>
          <p:cNvSpPr/>
          <p:nvPr/>
        </p:nvSpPr>
        <p:spPr>
          <a:xfrm>
            <a:off x="9719151" y="777914"/>
            <a:ext cx="1143008" cy="5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rgbClr val="E7E6E6">
                    <a:lumMod val="2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ESCOLA </a:t>
            </a:r>
            <a:r>
              <a:rPr lang="pt-PT" sz="1000" dirty="0" smtClean="0">
                <a:solidFill>
                  <a:srgbClr val="E7E6E6">
                    <a:lumMod val="2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EXTERNA</a:t>
            </a:r>
            <a:endParaRPr lang="pt-PT" sz="1000" dirty="0">
              <a:solidFill>
                <a:srgbClr val="E7E6E6">
                  <a:lumMod val="2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2" name="Flowchart: Multidocument 121"/>
          <p:cNvSpPr/>
          <p:nvPr/>
        </p:nvSpPr>
        <p:spPr>
          <a:xfrm>
            <a:off x="9973760" y="1957906"/>
            <a:ext cx="562777" cy="505012"/>
          </a:xfrm>
          <a:prstGeom prst="flowChartMultidocumen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/>
              <a:t>.XML</a:t>
            </a:r>
            <a:endParaRPr lang="pt-PT" sz="1000" dirty="0"/>
          </a:p>
        </p:txBody>
      </p:sp>
      <p:cxnSp>
        <p:nvCxnSpPr>
          <p:cNvPr id="127" name="Straight Arrow Connector 126"/>
          <p:cNvCxnSpPr>
            <a:stCxn id="55" idx="3"/>
            <a:endCxn id="111" idx="1"/>
          </p:cNvCxnSpPr>
          <p:nvPr/>
        </p:nvCxnSpPr>
        <p:spPr>
          <a:xfrm>
            <a:off x="7802226" y="1039497"/>
            <a:ext cx="1916925" cy="8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8397432" y="854679"/>
            <a:ext cx="9853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800" dirty="0" smtClean="0">
                <a:solidFill>
                  <a:schemeClr val="accent1">
                    <a:lumMod val="50000"/>
                  </a:schemeClr>
                </a:solidFill>
              </a:rPr>
              <a:t>H</a:t>
            </a:r>
            <a:r>
              <a:rPr lang="pt-PT" sz="800" dirty="0" smtClean="0">
                <a:solidFill>
                  <a:schemeClr val="accent1">
                    <a:lumMod val="50000"/>
                  </a:schemeClr>
                </a:solidFill>
              </a:rPr>
              <a:t>TTP REQUEST</a:t>
            </a:r>
            <a:endParaRPr lang="pt-PT" sz="8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0" name="Rectângulo 54"/>
          <p:cNvSpPr/>
          <p:nvPr/>
        </p:nvSpPr>
        <p:spPr>
          <a:xfrm>
            <a:off x="8349290" y="3509612"/>
            <a:ext cx="2616440" cy="18950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 sz="1000" dirty="0">
              <a:solidFill>
                <a:srgbClr val="E7E6E6">
                  <a:lumMod val="2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9540266" y="36774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  <p:sp>
        <p:nvSpPr>
          <p:cNvPr id="151" name="TextBox 150"/>
          <p:cNvSpPr txBox="1"/>
          <p:nvPr/>
        </p:nvSpPr>
        <p:spPr>
          <a:xfrm>
            <a:off x="8367914" y="3284531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200" dirty="0">
                <a:solidFill>
                  <a:schemeClr val="accent6">
                    <a:lumMod val="50000"/>
                  </a:schemeClr>
                </a:solidFill>
              </a:rPr>
              <a:t>PDEX</a:t>
            </a:r>
            <a:endParaRPr lang="pt-PT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2" name="Rectângulo 54"/>
          <p:cNvSpPr/>
          <p:nvPr/>
        </p:nvSpPr>
        <p:spPr>
          <a:xfrm>
            <a:off x="8795993" y="4571940"/>
            <a:ext cx="1731500" cy="68544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WSO2 INTEGRATOR</a:t>
            </a:r>
            <a:endParaRPr lang="pt-PT" sz="10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3" name="Rectângulo 54"/>
          <p:cNvSpPr/>
          <p:nvPr/>
        </p:nvSpPr>
        <p:spPr>
          <a:xfrm>
            <a:off x="8799301" y="3759703"/>
            <a:ext cx="1728192" cy="5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WSO2 </a:t>
            </a:r>
            <a:r>
              <a:rPr lang="pt-PT" sz="1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API</a:t>
            </a:r>
            <a:endParaRPr lang="pt-PT" sz="10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9809667" y="3741153"/>
            <a:ext cx="810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 err="1"/>
              <a:t>Request</a:t>
            </a:r>
            <a:r>
              <a:rPr lang="pt-PT" sz="800" dirty="0"/>
              <a:t> </a:t>
            </a:r>
            <a:r>
              <a:rPr lang="pt-PT" sz="800" dirty="0"/>
              <a:t>URL</a:t>
            </a:r>
            <a:endParaRPr lang="pt-PT" sz="800" dirty="0"/>
          </a:p>
        </p:txBody>
      </p:sp>
      <p:sp>
        <p:nvSpPr>
          <p:cNvPr id="160" name="TextBox 159"/>
          <p:cNvSpPr txBox="1"/>
          <p:nvPr/>
        </p:nvSpPr>
        <p:spPr>
          <a:xfrm>
            <a:off x="9798297" y="4933805"/>
            <a:ext cx="821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/>
              <a:t>SERVICE</a:t>
            </a:r>
          </a:p>
          <a:p>
            <a:pPr algn="ctr"/>
            <a:r>
              <a:rPr lang="pt-PT" sz="800" dirty="0"/>
              <a:t>(</a:t>
            </a:r>
            <a:r>
              <a:rPr lang="pt-PT" sz="800" dirty="0" err="1"/>
              <a:t>query</a:t>
            </a:r>
            <a:r>
              <a:rPr lang="pt-PT" sz="800" dirty="0"/>
              <a:t>, </a:t>
            </a:r>
            <a:r>
              <a:rPr lang="pt-PT" sz="800" dirty="0" err="1"/>
              <a:t>oper</a:t>
            </a:r>
            <a:r>
              <a:rPr lang="pt-PT" sz="800" dirty="0"/>
              <a:t>)</a:t>
            </a:r>
            <a:endParaRPr lang="pt-PT" sz="800" dirty="0"/>
          </a:p>
        </p:txBody>
      </p:sp>
      <p:cxnSp>
        <p:nvCxnSpPr>
          <p:cNvPr id="162" name="Straight Arrow Connector 161"/>
          <p:cNvCxnSpPr>
            <a:stCxn id="181" idx="0"/>
            <a:endCxn id="170" idx="2"/>
          </p:cNvCxnSpPr>
          <p:nvPr/>
        </p:nvCxnSpPr>
        <p:spPr>
          <a:xfrm flipH="1" flipV="1">
            <a:off x="9082566" y="4326925"/>
            <a:ext cx="383" cy="218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8880076" y="5069852"/>
            <a:ext cx="4232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/>
              <a:t>XML</a:t>
            </a:r>
            <a:endParaRPr lang="pt-PT" sz="800" dirty="0"/>
          </a:p>
        </p:txBody>
      </p:sp>
      <p:sp>
        <p:nvSpPr>
          <p:cNvPr id="164" name="TextBox 163"/>
          <p:cNvSpPr txBox="1"/>
          <p:nvPr/>
        </p:nvSpPr>
        <p:spPr>
          <a:xfrm>
            <a:off x="8876519" y="3740841"/>
            <a:ext cx="4415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/>
              <a:t>JSON</a:t>
            </a:r>
            <a:endParaRPr lang="pt-PT" sz="800" dirty="0"/>
          </a:p>
        </p:txBody>
      </p:sp>
      <p:cxnSp>
        <p:nvCxnSpPr>
          <p:cNvPr id="165" name="Straight Arrow Connector 164"/>
          <p:cNvCxnSpPr>
            <a:stCxn id="174" idx="2"/>
            <a:endCxn id="180" idx="0"/>
          </p:cNvCxnSpPr>
          <p:nvPr/>
        </p:nvCxnSpPr>
        <p:spPr>
          <a:xfrm>
            <a:off x="10235583" y="4343578"/>
            <a:ext cx="905" cy="194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8832733" y="4111481"/>
            <a:ext cx="4996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/>
              <a:t>XML</a:t>
            </a:r>
            <a:endParaRPr lang="pt-PT" sz="800" dirty="0"/>
          </a:p>
        </p:txBody>
      </p:sp>
      <p:sp>
        <p:nvSpPr>
          <p:cNvPr id="174" name="TextBox 173"/>
          <p:cNvSpPr txBox="1"/>
          <p:nvPr/>
        </p:nvSpPr>
        <p:spPr>
          <a:xfrm>
            <a:off x="9828844" y="4005023"/>
            <a:ext cx="813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/>
              <a:t>WSDL</a:t>
            </a:r>
          </a:p>
          <a:p>
            <a:pPr algn="ctr"/>
            <a:r>
              <a:rPr lang="pt-PT" sz="800" dirty="0"/>
              <a:t>ENDPOINT</a:t>
            </a:r>
            <a:endParaRPr lang="pt-PT" sz="800" dirty="0"/>
          </a:p>
        </p:txBody>
      </p:sp>
      <p:sp>
        <p:nvSpPr>
          <p:cNvPr id="180" name="TextBox 179"/>
          <p:cNvSpPr txBox="1"/>
          <p:nvPr/>
        </p:nvSpPr>
        <p:spPr>
          <a:xfrm>
            <a:off x="9803442" y="4538410"/>
            <a:ext cx="866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/>
              <a:t>ENDPOINT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8871308" y="4545835"/>
            <a:ext cx="4232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/>
              <a:t>XML</a:t>
            </a:r>
            <a:endParaRPr lang="pt-PT" sz="800" dirty="0"/>
          </a:p>
        </p:txBody>
      </p:sp>
      <p:sp>
        <p:nvSpPr>
          <p:cNvPr id="52" name="TextBox 51"/>
          <p:cNvSpPr txBox="1"/>
          <p:nvPr/>
        </p:nvSpPr>
        <p:spPr>
          <a:xfrm rot="16200000">
            <a:off x="10217482" y="1500156"/>
            <a:ext cx="1585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WEB SERVICE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62" name="CaixaDeTexto 16"/>
          <p:cNvSpPr txBox="1"/>
          <p:nvPr/>
        </p:nvSpPr>
        <p:spPr>
          <a:xfrm>
            <a:off x="4790564" y="41901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  <p:sp>
        <p:nvSpPr>
          <p:cNvPr id="65" name="Rectângulo 54"/>
          <p:cNvSpPr/>
          <p:nvPr/>
        </p:nvSpPr>
        <p:spPr>
          <a:xfrm>
            <a:off x="4312730" y="6074954"/>
            <a:ext cx="1642964" cy="29792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VALIDAÇÃO</a:t>
            </a:r>
            <a:endParaRPr lang="pt-PT" sz="10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2" name="Straight Arrow Connector 71"/>
          <p:cNvCxnSpPr>
            <a:stCxn id="65" idx="0"/>
            <a:endCxn id="49" idx="2"/>
          </p:cNvCxnSpPr>
          <p:nvPr/>
        </p:nvCxnSpPr>
        <p:spPr>
          <a:xfrm flipV="1">
            <a:off x="5134213" y="5831081"/>
            <a:ext cx="747" cy="243872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23" idx="3"/>
            <a:endCxn id="65" idx="1"/>
          </p:cNvCxnSpPr>
          <p:nvPr/>
        </p:nvCxnSpPr>
        <p:spPr>
          <a:xfrm>
            <a:off x="3431704" y="6210358"/>
            <a:ext cx="881026" cy="13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angulado 186"/>
          <p:cNvCxnSpPr>
            <a:stCxn id="160" idx="2"/>
            <a:endCxn id="65" idx="2"/>
          </p:cNvCxnSpPr>
          <p:nvPr/>
        </p:nvCxnSpPr>
        <p:spPr>
          <a:xfrm rot="5400000">
            <a:off x="7121491" y="3285081"/>
            <a:ext cx="1100516" cy="5075073"/>
          </a:xfrm>
          <a:prstGeom prst="bentConnector3">
            <a:avLst>
              <a:gd name="adj1" fmla="val 120772"/>
            </a:avLst>
          </a:prstGeom>
          <a:ln w="9525">
            <a:solidFill>
              <a:schemeClr val="bg1">
                <a:lumMod val="50000"/>
              </a:schemeClr>
            </a:solidFill>
            <a:headEnd type="diamond"/>
            <a:tailEnd type="stealt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ocument 22"/>
          <p:cNvSpPr/>
          <p:nvPr/>
        </p:nvSpPr>
        <p:spPr>
          <a:xfrm>
            <a:off x="2999656" y="5954341"/>
            <a:ext cx="432048" cy="512032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/>
              <a:t>XSD</a:t>
            </a:r>
            <a:endParaRPr lang="pt-PT" sz="1200" dirty="0"/>
          </a:p>
        </p:txBody>
      </p:sp>
      <p:sp>
        <p:nvSpPr>
          <p:cNvPr id="94" name="Rectângulo 54"/>
          <p:cNvSpPr/>
          <p:nvPr/>
        </p:nvSpPr>
        <p:spPr>
          <a:xfrm>
            <a:off x="4315488" y="4907693"/>
            <a:ext cx="1642964" cy="29792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GUARDA XML </a:t>
            </a:r>
            <a:endParaRPr lang="pt-PT" sz="10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9" name="Diamond 48"/>
          <p:cNvSpPr/>
          <p:nvPr/>
        </p:nvSpPr>
        <p:spPr>
          <a:xfrm>
            <a:off x="4928854" y="5467547"/>
            <a:ext cx="412211" cy="363534"/>
          </a:xfrm>
          <a:prstGeom prst="diamond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20" name="Straight Arrow Connector 119"/>
          <p:cNvCxnSpPr>
            <a:stCxn id="49" idx="3"/>
          </p:cNvCxnSpPr>
          <p:nvPr/>
        </p:nvCxnSpPr>
        <p:spPr>
          <a:xfrm>
            <a:off x="5341065" y="5649315"/>
            <a:ext cx="203241" cy="987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49" idx="0"/>
            <a:endCxn id="94" idx="2"/>
          </p:cNvCxnSpPr>
          <p:nvPr/>
        </p:nvCxnSpPr>
        <p:spPr>
          <a:xfrm flipV="1">
            <a:off x="5134960" y="5210667"/>
            <a:ext cx="3149" cy="256881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ângulo 54"/>
          <p:cNvSpPr/>
          <p:nvPr/>
        </p:nvSpPr>
        <p:spPr>
          <a:xfrm>
            <a:off x="4314731" y="4272868"/>
            <a:ext cx="1642964" cy="29792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0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DECODE XML </a:t>
            </a:r>
            <a:endParaRPr lang="pt-PT" sz="10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29" name="Conector angulado 186"/>
          <p:cNvCxnSpPr>
            <a:stCxn id="126" idx="1"/>
            <a:endCxn id="23" idx="3"/>
          </p:cNvCxnSpPr>
          <p:nvPr/>
        </p:nvCxnSpPr>
        <p:spPr>
          <a:xfrm rot="10800000" flipV="1">
            <a:off x="3431706" y="4421828"/>
            <a:ext cx="883027" cy="1788529"/>
          </a:xfrm>
          <a:prstGeom prst="bentConnector3">
            <a:avLst>
              <a:gd name="adj1" fmla="val 71094"/>
            </a:avLst>
          </a:prstGeom>
          <a:ln w="6350">
            <a:solidFill>
              <a:schemeClr val="accent1"/>
            </a:solidFill>
            <a:headEnd type="triangle" w="med" len="sm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Flowchart: Summing Junction 97"/>
          <p:cNvSpPr/>
          <p:nvPr/>
        </p:nvSpPr>
        <p:spPr>
          <a:xfrm>
            <a:off x="5544306" y="5484481"/>
            <a:ext cx="295219" cy="310884"/>
          </a:xfrm>
          <a:prstGeom prst="flowChartSummingJunction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9" name="TextBox 98"/>
          <p:cNvSpPr txBox="1"/>
          <p:nvPr/>
        </p:nvSpPr>
        <p:spPr>
          <a:xfrm>
            <a:off x="4939633" y="5251196"/>
            <a:ext cx="2439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000" dirty="0"/>
              <a:t>S</a:t>
            </a:r>
            <a:endParaRPr lang="pt-PT" sz="1000" dirty="0"/>
          </a:p>
        </p:txBody>
      </p:sp>
      <p:sp>
        <p:nvSpPr>
          <p:cNvPr id="142" name="TextBox 141"/>
          <p:cNvSpPr txBox="1"/>
          <p:nvPr/>
        </p:nvSpPr>
        <p:spPr>
          <a:xfrm>
            <a:off x="5286091" y="5434700"/>
            <a:ext cx="2680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000" dirty="0"/>
              <a:t>N</a:t>
            </a:r>
            <a:endParaRPr lang="pt-PT" sz="1000" dirty="0"/>
          </a:p>
        </p:txBody>
      </p:sp>
      <p:cxnSp>
        <p:nvCxnSpPr>
          <p:cNvPr id="123" name="Conector angulado 186"/>
          <p:cNvCxnSpPr>
            <a:stCxn id="122" idx="2"/>
            <a:endCxn id="159" idx="0"/>
          </p:cNvCxnSpPr>
          <p:nvPr/>
        </p:nvCxnSpPr>
        <p:spPr>
          <a:xfrm rot="5400000">
            <a:off x="9566813" y="3091951"/>
            <a:ext cx="1297360" cy="1045"/>
          </a:xfrm>
          <a:prstGeom prst="bentConnector3">
            <a:avLst>
              <a:gd name="adj1" fmla="val 50000"/>
            </a:avLst>
          </a:prstGeom>
          <a:ln w="9525">
            <a:solidFill>
              <a:schemeClr val="bg1">
                <a:lumMod val="50000"/>
              </a:schemeClr>
            </a:solidFill>
            <a:headEnd type="diamond"/>
            <a:tailEnd type="stealt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11" idx="2"/>
            <a:endCxn id="122" idx="0"/>
          </p:cNvCxnSpPr>
          <p:nvPr/>
        </p:nvCxnSpPr>
        <p:spPr>
          <a:xfrm>
            <a:off x="10290656" y="1312304"/>
            <a:ext cx="3209" cy="64560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5" name="Group 144"/>
          <p:cNvGrpSpPr/>
          <p:nvPr/>
        </p:nvGrpSpPr>
        <p:grpSpPr>
          <a:xfrm>
            <a:off x="7305717" y="6366053"/>
            <a:ext cx="1462260" cy="352247"/>
            <a:chOff x="5665684" y="6036043"/>
            <a:chExt cx="1462260" cy="352247"/>
          </a:xfrm>
        </p:grpSpPr>
        <p:sp>
          <p:nvSpPr>
            <p:cNvPr id="143" name="TextBox 142"/>
            <p:cNvSpPr txBox="1"/>
            <p:nvPr/>
          </p:nvSpPr>
          <p:spPr>
            <a:xfrm>
              <a:off x="5665684" y="6047494"/>
              <a:ext cx="146226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100" dirty="0">
                  <a:solidFill>
                    <a:schemeClr val="accent1">
                      <a:lumMod val="50000"/>
                    </a:schemeClr>
                  </a:solidFill>
                </a:rPr>
                <a:t>&lt;![CDATA</a:t>
              </a:r>
              <a:r>
                <a:rPr lang="pt-PT" sz="1100" dirty="0">
                  <a:solidFill>
                    <a:schemeClr val="accent1">
                      <a:lumMod val="50000"/>
                    </a:schemeClr>
                  </a:solidFill>
                </a:rPr>
                <a:t>[</a:t>
              </a:r>
              <a:r>
                <a:rPr lang="pt-PT" sz="1100" dirty="0">
                  <a:solidFill>
                    <a:schemeClr val="accent1">
                      <a:lumMod val="50000"/>
                    </a:schemeClr>
                  </a:solidFill>
                </a:rPr>
                <a:t>'</a:t>
              </a:r>
              <a:r>
                <a:rPr lang="pt-PT" sz="1100" dirty="0">
                  <a:solidFill>
                    <a:schemeClr val="accent1">
                      <a:lumMod val="50000"/>
                    </a:schemeClr>
                  </a:solidFill>
                </a:rPr>
                <a:t>               '&gt;'</a:t>
              </a:r>
              <a:r>
                <a:rPr lang="pt-PT" sz="1100" dirty="0"/>
                <a:t> </a:t>
              </a:r>
              <a:endParaRPr lang="pt-PT" sz="1100" dirty="0"/>
            </a:p>
          </p:txBody>
        </p:sp>
        <p:sp>
          <p:nvSpPr>
            <p:cNvPr id="167" name="Flowchart: Document 166"/>
            <p:cNvSpPr/>
            <p:nvPr/>
          </p:nvSpPr>
          <p:spPr>
            <a:xfrm>
              <a:off x="6424436" y="6036043"/>
              <a:ext cx="398300" cy="352247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800" dirty="0"/>
                <a:t>XML   </a:t>
              </a:r>
              <a:endParaRPr lang="pt-PT" sz="800" dirty="0"/>
            </a:p>
          </p:txBody>
        </p:sp>
      </p:grpSp>
      <p:cxnSp>
        <p:nvCxnSpPr>
          <p:cNvPr id="168" name="Conector angulado 186"/>
          <p:cNvCxnSpPr>
            <a:stCxn id="68" idx="2"/>
            <a:endCxn id="94" idx="0"/>
          </p:cNvCxnSpPr>
          <p:nvPr/>
        </p:nvCxnSpPr>
        <p:spPr>
          <a:xfrm rot="5400000">
            <a:off x="5415768" y="3037138"/>
            <a:ext cx="1591757" cy="2149352"/>
          </a:xfrm>
          <a:prstGeom prst="bentConnector3">
            <a:avLst>
              <a:gd name="adj1" fmla="val 90177"/>
            </a:avLst>
          </a:prstGeom>
          <a:ln w="6350">
            <a:solidFill>
              <a:schemeClr val="accent1"/>
            </a:solidFill>
            <a:headEnd type="triangle" w="med" len="sm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 rot="16200000">
            <a:off x="6933501" y="3901319"/>
            <a:ext cx="7168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>
                <a:solidFill>
                  <a:schemeClr val="accent1">
                    <a:lumMod val="50000"/>
                  </a:schemeClr>
                </a:solidFill>
              </a:rPr>
              <a:t>CLOB</a:t>
            </a:r>
          </a:p>
          <a:p>
            <a:pPr algn="ctr"/>
            <a:r>
              <a:rPr lang="pt-PT" sz="1100" dirty="0">
                <a:solidFill>
                  <a:schemeClr val="accent1">
                    <a:lumMod val="50000"/>
                  </a:schemeClr>
                </a:solidFill>
              </a:rPr>
              <a:t>XMLTYPE</a:t>
            </a:r>
            <a:endParaRPr lang="pt-PT" sz="1100" dirty="0"/>
          </a:p>
        </p:txBody>
      </p:sp>
      <p:sp>
        <p:nvSpPr>
          <p:cNvPr id="173" name="TextBox 172"/>
          <p:cNvSpPr txBox="1"/>
          <p:nvPr/>
        </p:nvSpPr>
        <p:spPr>
          <a:xfrm rot="16200000">
            <a:off x="3209640" y="5056915"/>
            <a:ext cx="9685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>
                <a:solidFill>
                  <a:schemeClr val="accent1">
                    <a:lumMod val="50000"/>
                  </a:schemeClr>
                </a:solidFill>
              </a:rPr>
              <a:t>XML SCHEMA</a:t>
            </a:r>
          </a:p>
          <a:p>
            <a:pPr algn="ctr"/>
            <a:r>
              <a:rPr lang="pt-PT" sz="1100" dirty="0">
                <a:solidFill>
                  <a:schemeClr val="accent1">
                    <a:lumMod val="50000"/>
                  </a:schemeClr>
                </a:solidFill>
              </a:rPr>
              <a:t>DEFINITION</a:t>
            </a:r>
            <a:endParaRPr lang="pt-PT" sz="1100" dirty="0"/>
          </a:p>
        </p:txBody>
      </p:sp>
      <p:cxnSp>
        <p:nvCxnSpPr>
          <p:cNvPr id="175" name="Conector angulado 186"/>
          <p:cNvCxnSpPr>
            <a:stCxn id="94" idx="3"/>
            <a:endCxn id="163" idx="2"/>
          </p:cNvCxnSpPr>
          <p:nvPr/>
        </p:nvCxnSpPr>
        <p:spPr>
          <a:xfrm>
            <a:off x="5958452" y="5056654"/>
            <a:ext cx="3133264" cy="228642"/>
          </a:xfrm>
          <a:prstGeom prst="bentConnector4">
            <a:avLst>
              <a:gd name="adj1" fmla="val 14037"/>
              <a:gd name="adj2" fmla="val 477232"/>
            </a:avLst>
          </a:prstGeom>
          <a:ln w="9525">
            <a:solidFill>
              <a:schemeClr val="bg1">
                <a:lumMod val="50000"/>
              </a:schemeClr>
            </a:solidFill>
            <a:headEnd type="diamond"/>
            <a:tailEnd type="stealt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ector angulado 186"/>
          <p:cNvCxnSpPr>
            <a:stCxn id="126" idx="2"/>
            <a:endCxn id="94" idx="0"/>
          </p:cNvCxnSpPr>
          <p:nvPr/>
        </p:nvCxnSpPr>
        <p:spPr>
          <a:xfrm rot="16200000" flipH="1">
            <a:off x="4968139" y="4738862"/>
            <a:ext cx="336904" cy="757"/>
          </a:xfrm>
          <a:prstGeom prst="bentConnector3">
            <a:avLst>
              <a:gd name="adj1" fmla="val 50000"/>
            </a:avLst>
          </a:prstGeom>
          <a:ln w="9525">
            <a:solidFill>
              <a:schemeClr val="bg1">
                <a:lumMod val="50000"/>
              </a:schemeClr>
            </a:solidFill>
            <a:round/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TextBox 225"/>
          <p:cNvSpPr txBox="1"/>
          <p:nvPr/>
        </p:nvSpPr>
        <p:spPr>
          <a:xfrm>
            <a:off x="6926465" y="5916058"/>
            <a:ext cx="9877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>
                <a:solidFill>
                  <a:schemeClr val="accent1">
                    <a:lumMod val="50000"/>
                  </a:schemeClr>
                </a:solidFill>
              </a:rPr>
              <a:t>Resposta XML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3821340" y="1628116"/>
            <a:ext cx="1363854" cy="1296316"/>
            <a:chOff x="4162613" y="2917449"/>
            <a:chExt cx="1363854" cy="608952"/>
          </a:xfrm>
        </p:grpSpPr>
        <p:sp>
          <p:nvSpPr>
            <p:cNvPr id="79" name="Rectangle 78"/>
            <p:cNvSpPr/>
            <p:nvPr/>
          </p:nvSpPr>
          <p:spPr>
            <a:xfrm>
              <a:off x="4162613" y="2917449"/>
              <a:ext cx="586703" cy="145391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800" dirty="0" smtClean="0">
                  <a:solidFill>
                    <a:schemeClr val="accent1">
                      <a:lumMod val="50000"/>
                    </a:schemeClr>
                  </a:solidFill>
                </a:rPr>
                <a:t>Professor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587502" y="3076210"/>
              <a:ext cx="938965" cy="145391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PT" sz="800" dirty="0">
                  <a:solidFill>
                    <a:schemeClr val="accent1">
                      <a:lumMod val="50000"/>
                    </a:schemeClr>
                  </a:solidFill>
                </a:rPr>
                <a:t>Dados Pessoais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4583833" y="3228610"/>
              <a:ext cx="938965" cy="145391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PT" sz="800" dirty="0" smtClean="0">
                  <a:solidFill>
                    <a:schemeClr val="accent1">
                      <a:lumMod val="50000"/>
                    </a:schemeClr>
                  </a:solidFill>
                </a:rPr>
                <a:t>Horário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583833" y="3381010"/>
              <a:ext cx="938965" cy="145391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PT" sz="800" dirty="0" smtClean="0">
                  <a:solidFill>
                    <a:schemeClr val="accent1">
                      <a:lumMod val="50000"/>
                    </a:schemeClr>
                  </a:solidFill>
                </a:rPr>
                <a:t>Sumário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cxnSp>
          <p:nvCxnSpPr>
            <p:cNvPr id="88" name="Elbow Connector 87"/>
            <p:cNvCxnSpPr>
              <a:stCxn id="79" idx="2"/>
              <a:endCxn id="84" idx="1"/>
            </p:cNvCxnSpPr>
            <p:nvPr/>
          </p:nvCxnSpPr>
          <p:spPr>
            <a:xfrm rot="16200000" flipH="1">
              <a:off x="4400666" y="3118139"/>
              <a:ext cx="238466" cy="12786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stCxn id="79" idx="2"/>
              <a:endCxn id="85" idx="1"/>
            </p:cNvCxnSpPr>
            <p:nvPr/>
          </p:nvCxnSpPr>
          <p:spPr>
            <a:xfrm rot="16200000" flipH="1">
              <a:off x="4324466" y="3194339"/>
              <a:ext cx="390866" cy="12786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lbow Connector 91"/>
            <p:cNvCxnSpPr>
              <a:stCxn id="79" idx="2"/>
              <a:endCxn id="81" idx="1"/>
            </p:cNvCxnSpPr>
            <p:nvPr/>
          </p:nvCxnSpPr>
          <p:spPr>
            <a:xfrm rot="16200000" flipH="1">
              <a:off x="4478701" y="3040104"/>
              <a:ext cx="86066" cy="131537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Flowchart: Magnetic Disk 130"/>
          <p:cNvSpPr/>
          <p:nvPr/>
        </p:nvSpPr>
        <p:spPr>
          <a:xfrm>
            <a:off x="6411432" y="1977738"/>
            <a:ext cx="569198" cy="518109"/>
          </a:xfrm>
          <a:prstGeom prst="flowChartMagneticDisk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/>
              <a:t>SIGE</a:t>
            </a:r>
            <a:endParaRPr lang="pt-PT" sz="1200" dirty="0"/>
          </a:p>
        </p:txBody>
      </p:sp>
      <p:sp>
        <p:nvSpPr>
          <p:cNvPr id="132" name="Flowchart: Magnetic Disk 131"/>
          <p:cNvSpPr/>
          <p:nvPr/>
        </p:nvSpPr>
        <p:spPr>
          <a:xfrm>
            <a:off x="7519210" y="1978012"/>
            <a:ext cx="596290" cy="518109"/>
          </a:xfrm>
          <a:prstGeom prst="flowChartMagneticDisk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/>
              <a:t>EDU</a:t>
            </a:r>
          </a:p>
          <a:p>
            <a:pPr algn="ctr"/>
            <a:r>
              <a:rPr lang="pt-PT" sz="800" dirty="0"/>
              <a:t>GLOBAL</a:t>
            </a:r>
            <a:endParaRPr lang="pt-PT" sz="800" dirty="0"/>
          </a:p>
        </p:txBody>
      </p:sp>
      <p:cxnSp>
        <p:nvCxnSpPr>
          <p:cNvPr id="133" name="Conector angulado 186"/>
          <p:cNvCxnSpPr>
            <a:stCxn id="132" idx="1"/>
            <a:endCxn id="55" idx="2"/>
          </p:cNvCxnSpPr>
          <p:nvPr/>
        </p:nvCxnSpPr>
        <p:spPr>
          <a:xfrm rot="16200000" flipV="1">
            <a:off x="7189782" y="1350438"/>
            <a:ext cx="668515" cy="586633"/>
          </a:xfrm>
          <a:prstGeom prst="bentConnector3">
            <a:avLst>
              <a:gd name="adj1" fmla="val 50000"/>
            </a:avLst>
          </a:prstGeom>
          <a:ln w="6350">
            <a:solidFill>
              <a:schemeClr val="accent1"/>
            </a:solidFill>
            <a:headEnd type="stealth"/>
            <a:tailEnd type="stealt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ector angulado 186"/>
          <p:cNvCxnSpPr>
            <a:stCxn id="131" idx="1"/>
            <a:endCxn id="55" idx="2"/>
          </p:cNvCxnSpPr>
          <p:nvPr/>
        </p:nvCxnSpPr>
        <p:spPr>
          <a:xfrm rot="5400000" flipH="1" flipV="1">
            <a:off x="6629256" y="1376273"/>
            <a:ext cx="668241" cy="534691"/>
          </a:xfrm>
          <a:prstGeom prst="bentConnector3">
            <a:avLst>
              <a:gd name="adj1" fmla="val 50000"/>
            </a:avLst>
          </a:prstGeom>
          <a:ln w="6350">
            <a:solidFill>
              <a:schemeClr val="accent1"/>
            </a:solidFill>
            <a:headEnd type="stealth"/>
            <a:tailEnd type="stealt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ector angulado 186"/>
          <p:cNvCxnSpPr>
            <a:stCxn id="131" idx="3"/>
            <a:endCxn id="68" idx="0"/>
          </p:cNvCxnSpPr>
          <p:nvPr/>
        </p:nvCxnSpPr>
        <p:spPr>
          <a:xfrm rot="16200000" flipH="1">
            <a:off x="6751591" y="2440286"/>
            <a:ext cx="479171" cy="590291"/>
          </a:xfrm>
          <a:prstGeom prst="bentConnector3">
            <a:avLst>
              <a:gd name="adj1" fmla="val 50000"/>
            </a:avLst>
          </a:prstGeom>
          <a:ln w="6350">
            <a:solidFill>
              <a:schemeClr val="accent1"/>
            </a:solidFill>
            <a:round/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ector angulado 186"/>
          <p:cNvCxnSpPr>
            <a:stCxn id="68" idx="0"/>
            <a:endCxn id="132" idx="3"/>
          </p:cNvCxnSpPr>
          <p:nvPr/>
        </p:nvCxnSpPr>
        <p:spPr>
          <a:xfrm rot="5400000" flipH="1" flipV="1">
            <a:off x="7312390" y="2470054"/>
            <a:ext cx="478897" cy="531033"/>
          </a:xfrm>
          <a:prstGeom prst="bentConnector3">
            <a:avLst>
              <a:gd name="adj1" fmla="val 50000"/>
            </a:avLst>
          </a:prstGeom>
          <a:ln w="6350">
            <a:solidFill>
              <a:schemeClr val="accent1"/>
            </a:solidFill>
            <a:headEnd type="none"/>
            <a:tailEnd type="stealt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angulado 186"/>
          <p:cNvCxnSpPr>
            <a:stCxn id="137" idx="2"/>
            <a:endCxn id="126" idx="0"/>
          </p:cNvCxnSpPr>
          <p:nvPr/>
        </p:nvCxnSpPr>
        <p:spPr>
          <a:xfrm rot="16200000" flipH="1">
            <a:off x="4251164" y="3387818"/>
            <a:ext cx="333465" cy="1436633"/>
          </a:xfrm>
          <a:prstGeom prst="bentConnector3">
            <a:avLst>
              <a:gd name="adj1" fmla="val 50000"/>
            </a:avLst>
          </a:prstGeom>
          <a:ln w="9525">
            <a:solidFill>
              <a:schemeClr val="bg1">
                <a:lumMod val="50000"/>
              </a:schemeClr>
            </a:solidFill>
            <a:round/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2" name="Group 171"/>
          <p:cNvGrpSpPr/>
          <p:nvPr/>
        </p:nvGrpSpPr>
        <p:grpSpPr>
          <a:xfrm>
            <a:off x="1628425" y="1605690"/>
            <a:ext cx="1694295" cy="1914689"/>
            <a:chOff x="736885" y="1605690"/>
            <a:chExt cx="1694295" cy="1914689"/>
          </a:xfrm>
        </p:grpSpPr>
        <p:sp>
          <p:nvSpPr>
            <p:cNvPr id="228" name="Rectangle 227"/>
            <p:cNvSpPr/>
            <p:nvPr/>
          </p:nvSpPr>
          <p:spPr>
            <a:xfrm>
              <a:off x="736885" y="1605690"/>
              <a:ext cx="461988" cy="304654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800" dirty="0" smtClean="0">
                  <a:solidFill>
                    <a:schemeClr val="accent1">
                      <a:lumMod val="50000"/>
                    </a:schemeClr>
                  </a:solidFill>
                </a:rPr>
                <a:t>Aluno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1084704" y="1938360"/>
              <a:ext cx="938965" cy="304654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PT" sz="800" dirty="0">
                  <a:solidFill>
                    <a:schemeClr val="accent1">
                      <a:lumMod val="50000"/>
                    </a:schemeClr>
                  </a:solidFill>
                </a:rPr>
                <a:t>Dados Pessoais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1081035" y="2257701"/>
              <a:ext cx="938965" cy="304654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PT" sz="800" dirty="0">
                  <a:solidFill>
                    <a:schemeClr val="accent1">
                      <a:lumMod val="50000"/>
                    </a:schemeClr>
                  </a:solidFill>
                </a:rPr>
                <a:t>Agregados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1081035" y="2577042"/>
              <a:ext cx="938965" cy="304654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PT" sz="800" dirty="0">
                  <a:solidFill>
                    <a:schemeClr val="accent1">
                      <a:lumMod val="50000"/>
                    </a:schemeClr>
                  </a:solidFill>
                </a:rPr>
                <a:t>Disciplinas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1233435" y="2896383"/>
              <a:ext cx="938965" cy="304654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PT" sz="800" dirty="0">
                  <a:solidFill>
                    <a:schemeClr val="accent1">
                      <a:lumMod val="50000"/>
                    </a:schemeClr>
                  </a:solidFill>
                </a:rPr>
                <a:t>Trimestre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1385835" y="3215725"/>
              <a:ext cx="938965" cy="304654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PT" sz="800" dirty="0" err="1">
                  <a:solidFill>
                    <a:schemeClr val="accent1">
                      <a:lumMod val="50000"/>
                    </a:schemeClr>
                  </a:solidFill>
                </a:rPr>
                <a:t>Comp</a:t>
              </a:r>
              <a:r>
                <a:rPr lang="pt-PT" sz="800" dirty="0">
                  <a:solidFill>
                    <a:schemeClr val="accent1">
                      <a:lumMod val="50000"/>
                    </a:schemeClr>
                  </a:solidFill>
                </a:rPr>
                <a:t>. Avaliação</a:t>
              </a:r>
              <a:endParaRPr lang="pt-PT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cxnSp>
          <p:nvCxnSpPr>
            <p:cNvPr id="235" name="Elbow Connector 234"/>
            <p:cNvCxnSpPr>
              <a:stCxn id="228" idx="2"/>
              <a:endCxn id="230" idx="1"/>
            </p:cNvCxnSpPr>
            <p:nvPr/>
          </p:nvCxnSpPr>
          <p:spPr>
            <a:xfrm rot="16200000" flipH="1">
              <a:off x="774615" y="2103609"/>
              <a:ext cx="499683" cy="11315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Elbow Connector 236"/>
            <p:cNvCxnSpPr>
              <a:stCxn id="228" idx="2"/>
              <a:endCxn id="231" idx="1"/>
            </p:cNvCxnSpPr>
            <p:nvPr/>
          </p:nvCxnSpPr>
          <p:spPr>
            <a:xfrm rot="16200000" flipH="1">
              <a:off x="614945" y="2263277"/>
              <a:ext cx="819024" cy="11315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Elbow Connector 239"/>
            <p:cNvCxnSpPr>
              <a:stCxn id="228" idx="2"/>
              <a:endCxn id="232" idx="1"/>
            </p:cNvCxnSpPr>
            <p:nvPr/>
          </p:nvCxnSpPr>
          <p:spPr>
            <a:xfrm rot="16200000" flipH="1">
              <a:off x="531474" y="2346750"/>
              <a:ext cx="1138367" cy="26555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Elbow Connector 242"/>
            <p:cNvCxnSpPr>
              <a:stCxn id="228" idx="2"/>
              <a:endCxn id="233" idx="1"/>
            </p:cNvCxnSpPr>
            <p:nvPr/>
          </p:nvCxnSpPr>
          <p:spPr>
            <a:xfrm rot="16200000" flipH="1">
              <a:off x="448003" y="2430221"/>
              <a:ext cx="1457708" cy="41795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Elbow Connector 245"/>
            <p:cNvCxnSpPr>
              <a:stCxn id="228" idx="2"/>
              <a:endCxn id="229" idx="1"/>
            </p:cNvCxnSpPr>
            <p:nvPr/>
          </p:nvCxnSpPr>
          <p:spPr>
            <a:xfrm rot="16200000" flipH="1">
              <a:off x="936120" y="1942103"/>
              <a:ext cx="180344" cy="11682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Box 118"/>
            <p:cNvSpPr txBox="1"/>
            <p:nvPr/>
          </p:nvSpPr>
          <p:spPr>
            <a:xfrm>
              <a:off x="2246449" y="2118862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pt-PT" dirty="0"/>
            </a:p>
          </p:txBody>
        </p:sp>
      </p:grpSp>
      <p:cxnSp>
        <p:nvCxnSpPr>
          <p:cNvPr id="182" name="Conector angulado 186"/>
          <p:cNvCxnSpPr>
            <a:stCxn id="68" idx="1"/>
            <a:endCxn id="137" idx="3"/>
          </p:cNvCxnSpPr>
          <p:nvPr/>
        </p:nvCxnSpPr>
        <p:spPr>
          <a:xfrm rot="10800000">
            <a:off x="5997080" y="2551653"/>
            <a:ext cx="1119614" cy="593824"/>
          </a:xfrm>
          <a:prstGeom prst="bentConnector3">
            <a:avLst>
              <a:gd name="adj1" fmla="val 50000"/>
            </a:avLst>
          </a:prstGeom>
          <a:ln w="9525">
            <a:solidFill>
              <a:schemeClr val="bg1">
                <a:lumMod val="50000"/>
              </a:schemeClr>
            </a:solidFill>
            <a:round/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84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80</Words>
  <Application>Microsoft Office PowerPoint</Application>
  <PresentationFormat>Widescreen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SIGE - Integrator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luís Barreto barreto</dc:creator>
  <cp:lastModifiedBy>luís Barreto barreto</cp:lastModifiedBy>
  <cp:revision>13</cp:revision>
  <dcterms:created xsi:type="dcterms:W3CDTF">2020-03-18T10:20:57Z</dcterms:created>
  <dcterms:modified xsi:type="dcterms:W3CDTF">2020-03-18T13:19:24Z</dcterms:modified>
</cp:coreProperties>
</file>